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FF9CED-3CE1-4354-9C71-48546F778848}" type="datetimeFigureOut">
              <a:rPr lang="en-US" smtClean="0"/>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1888363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F9CED-3CE1-4354-9C71-48546F778848}" type="datetimeFigureOut">
              <a:rPr lang="en-US" smtClean="0"/>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1891862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F9CED-3CE1-4354-9C71-48546F778848}" type="datetimeFigureOut">
              <a:rPr lang="en-US" smtClean="0"/>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330814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F9CED-3CE1-4354-9C71-48546F778848}" type="datetimeFigureOut">
              <a:rPr lang="en-US" smtClean="0"/>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377080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FF9CED-3CE1-4354-9C71-48546F778848}" type="datetimeFigureOut">
              <a:rPr lang="en-US" smtClean="0"/>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372917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FF9CED-3CE1-4354-9C71-48546F778848}" type="datetimeFigureOut">
              <a:rPr lang="en-US" smtClean="0"/>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138395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FF9CED-3CE1-4354-9C71-48546F778848}" type="datetimeFigureOut">
              <a:rPr lang="en-US" smtClean="0"/>
              <a:t>10/19/2011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2989502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FF9CED-3CE1-4354-9C71-48546F778848}" type="datetimeFigureOut">
              <a:rPr lang="en-US" smtClean="0"/>
              <a:t>10/19/2011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13077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F9CED-3CE1-4354-9C71-48546F778848}" type="datetimeFigureOut">
              <a:rPr lang="en-US" smtClean="0"/>
              <a:t>10/19/2011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968593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F9CED-3CE1-4354-9C71-48546F778848}" type="datetimeFigureOut">
              <a:rPr lang="en-US" smtClean="0"/>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2690399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F9CED-3CE1-4354-9C71-48546F778848}" type="datetimeFigureOut">
              <a:rPr lang="en-US" smtClean="0"/>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FA783-8496-4EC2-968A-016FE9F683F7}" type="slidenum">
              <a:rPr lang="en-US" smtClean="0"/>
              <a:t>‹#›</a:t>
            </a:fld>
            <a:endParaRPr lang="en-US"/>
          </a:p>
        </p:txBody>
      </p:sp>
    </p:spTree>
    <p:extLst>
      <p:ext uri="{BB962C8B-B14F-4D97-AF65-F5344CB8AC3E}">
        <p14:creationId xmlns:p14="http://schemas.microsoft.com/office/powerpoint/2010/main" val="1753865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F9CED-3CE1-4354-9C71-48546F778848}" type="datetimeFigureOut">
              <a:rPr lang="en-US" smtClean="0"/>
              <a:t>10/19/2011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0FA783-8496-4EC2-968A-016FE9F683F7}" type="slidenum">
              <a:rPr lang="en-US" smtClean="0"/>
              <a:t>‹#›</a:t>
            </a:fld>
            <a:endParaRPr lang="en-US"/>
          </a:p>
        </p:txBody>
      </p:sp>
    </p:spTree>
    <p:extLst>
      <p:ext uri="{BB962C8B-B14F-4D97-AF65-F5344CB8AC3E}">
        <p14:creationId xmlns:p14="http://schemas.microsoft.com/office/powerpoint/2010/main" val="3391930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Chicago Cubs</a:t>
            </a:r>
            <a:endParaRPr lang="en-US" dirty="0"/>
          </a:p>
        </p:txBody>
      </p:sp>
      <p:sp>
        <p:nvSpPr>
          <p:cNvPr id="3" name="Subtitle 2"/>
          <p:cNvSpPr>
            <a:spLocks noGrp="1"/>
          </p:cNvSpPr>
          <p:nvPr>
            <p:ph type="subTitle" idx="1"/>
          </p:nvPr>
        </p:nvSpPr>
        <p:spPr/>
        <p:txBody>
          <a:bodyPr/>
          <a:lstStyle/>
          <a:p>
            <a:r>
              <a:rPr lang="en-US" dirty="0" smtClean="0"/>
              <a:t>Collin George</a:t>
            </a:r>
            <a:endParaRPr lang="en-US" dirty="0"/>
          </a:p>
        </p:txBody>
      </p:sp>
    </p:spTree>
    <p:extLst>
      <p:ext uri="{BB962C8B-B14F-4D97-AF65-F5344CB8AC3E}">
        <p14:creationId xmlns:p14="http://schemas.microsoft.com/office/powerpoint/2010/main" val="2172661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1957-1978</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5750" y="1600200"/>
            <a:ext cx="4492499" cy="4525963"/>
          </a:xfrm>
        </p:spPr>
      </p:pic>
    </p:spTree>
    <p:extLst>
      <p:ext uri="{BB962C8B-B14F-4D97-AF65-F5344CB8AC3E}">
        <p14:creationId xmlns:p14="http://schemas.microsoft.com/office/powerpoint/2010/main" val="39474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1979-today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9018" y="1600200"/>
            <a:ext cx="4525963" cy="4525963"/>
          </a:xfrm>
        </p:spPr>
      </p:pic>
    </p:spTree>
    <p:extLst>
      <p:ext uri="{BB962C8B-B14F-4D97-AF65-F5344CB8AC3E}">
        <p14:creationId xmlns:p14="http://schemas.microsoft.com/office/powerpoint/2010/main" val="1552298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The Cubs are the Cubs because </a:t>
            </a:r>
            <a:r>
              <a:rPr lang="en-US" dirty="0"/>
              <a:t>i</a:t>
            </a:r>
            <a:r>
              <a:rPr lang="en-US" dirty="0" smtClean="0">
                <a:effectLst/>
              </a:rPr>
              <a:t>n 1902, Spalding, who by this time in </a:t>
            </a:r>
            <a:r>
              <a:rPr lang="en-US" dirty="0" err="1" smtClean="0">
                <a:effectLst/>
              </a:rPr>
              <a:t>hostory</a:t>
            </a:r>
            <a:r>
              <a:rPr lang="en-US" dirty="0" smtClean="0">
                <a:effectLst/>
              </a:rPr>
              <a:t> had revamped the roster to boast what would soon be one of the best teams of the early century, sold the club to Jim Hart, and the franchise became known as the Chicago Cubs.</a:t>
            </a:r>
            <a:r>
              <a:rPr lang="en-US" dirty="0" smtClean="0"/>
              <a:t> </a:t>
            </a:r>
            <a:endParaRPr lang="en-US" dirty="0"/>
          </a:p>
        </p:txBody>
      </p:sp>
    </p:spTree>
    <p:extLst>
      <p:ext uri="{BB962C8B-B14F-4D97-AF65-F5344CB8AC3E}">
        <p14:creationId xmlns:p14="http://schemas.microsoft.com/office/powerpoint/2010/main" val="996208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Favorite Logo</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29400" y="1066800"/>
            <a:ext cx="2089774" cy="2239963"/>
          </a:xfrm>
        </p:spPr>
      </p:pic>
      <p:sp>
        <p:nvSpPr>
          <p:cNvPr id="5" name="TextBox 4"/>
          <p:cNvSpPr txBox="1"/>
          <p:nvPr/>
        </p:nvSpPr>
        <p:spPr>
          <a:xfrm>
            <a:off x="1600200" y="2667000"/>
            <a:ext cx="2514600" cy="1754326"/>
          </a:xfrm>
          <a:prstGeom prst="rect">
            <a:avLst/>
          </a:prstGeom>
          <a:noFill/>
        </p:spPr>
        <p:txBody>
          <a:bodyPr wrap="square" rtlCol="0">
            <a:spAutoFit/>
          </a:bodyPr>
          <a:lstStyle/>
          <a:p>
            <a:r>
              <a:rPr lang="en-US" dirty="0" smtClean="0"/>
              <a:t>I like the 1908 logo because its not just a C with the word cubs in it. The bear reminds me of Yogi Bear and it is almost a comical logo.</a:t>
            </a:r>
            <a:endParaRPr lang="en-US" dirty="0"/>
          </a:p>
        </p:txBody>
      </p:sp>
    </p:spTree>
    <p:extLst>
      <p:ext uri="{BB962C8B-B14F-4D97-AF65-F5344CB8AC3E}">
        <p14:creationId xmlns:p14="http://schemas.microsoft.com/office/powerpoint/2010/main" val="2205372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a:t>
            </a:r>
            <a:r>
              <a:rPr lang="en-US" dirty="0" smtClean="0"/>
              <a:t>903</a:t>
            </a:r>
            <a:br>
              <a:rPr lang="en-US" dirty="0" smtClean="0"/>
            </a:b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5562" y="1600994"/>
            <a:ext cx="3952875" cy="4524375"/>
          </a:xfrm>
        </p:spPr>
      </p:pic>
    </p:spTree>
    <p:extLst>
      <p:ext uri="{BB962C8B-B14F-4D97-AF65-F5344CB8AC3E}">
        <p14:creationId xmlns:p14="http://schemas.microsoft.com/office/powerpoint/2010/main" val="2849460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1906-1907</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6186" y="1600200"/>
            <a:ext cx="4631627" cy="4525963"/>
          </a:xfrm>
        </p:spPr>
      </p:pic>
    </p:spTree>
    <p:extLst>
      <p:ext uri="{BB962C8B-B14F-4D97-AF65-F5344CB8AC3E}">
        <p14:creationId xmlns:p14="http://schemas.microsoft.com/office/powerpoint/2010/main" val="489368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1908-1914</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60751" y="1600200"/>
            <a:ext cx="4222498" cy="4525963"/>
          </a:xfrm>
        </p:spPr>
      </p:pic>
    </p:spTree>
    <p:extLst>
      <p:ext uri="{BB962C8B-B14F-4D97-AF65-F5344CB8AC3E}">
        <p14:creationId xmlns:p14="http://schemas.microsoft.com/office/powerpoint/2010/main" val="4209353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1916</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0275" y="2039144"/>
            <a:ext cx="4743450" cy="3648075"/>
          </a:xfrm>
        </p:spPr>
      </p:pic>
    </p:spTree>
    <p:extLst>
      <p:ext uri="{BB962C8B-B14F-4D97-AF65-F5344CB8AC3E}">
        <p14:creationId xmlns:p14="http://schemas.microsoft.com/office/powerpoint/2010/main" val="3128681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1918</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62100" y="2077244"/>
            <a:ext cx="6019800" cy="3571875"/>
          </a:xfrm>
        </p:spPr>
      </p:pic>
    </p:spTree>
    <p:extLst>
      <p:ext uri="{BB962C8B-B14F-4D97-AF65-F5344CB8AC3E}">
        <p14:creationId xmlns:p14="http://schemas.microsoft.com/office/powerpoint/2010/main" val="1133572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1919-1926</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0275" y="2039144"/>
            <a:ext cx="4743450" cy="3648075"/>
          </a:xfrm>
        </p:spPr>
      </p:pic>
    </p:spTree>
    <p:extLst>
      <p:ext uri="{BB962C8B-B14F-4D97-AF65-F5344CB8AC3E}">
        <p14:creationId xmlns:p14="http://schemas.microsoft.com/office/powerpoint/2010/main" val="948907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1937-1940</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2535" y="1600200"/>
            <a:ext cx="4798929" cy="4525963"/>
          </a:xfrm>
        </p:spPr>
      </p:pic>
    </p:spTree>
    <p:extLst>
      <p:ext uri="{BB962C8B-B14F-4D97-AF65-F5344CB8AC3E}">
        <p14:creationId xmlns:p14="http://schemas.microsoft.com/office/powerpoint/2010/main" val="506981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1941-1956</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6840" y="1600200"/>
            <a:ext cx="4290320" cy="4525963"/>
          </a:xfrm>
        </p:spPr>
      </p:pic>
    </p:spTree>
    <p:extLst>
      <p:ext uri="{BB962C8B-B14F-4D97-AF65-F5344CB8AC3E}">
        <p14:creationId xmlns:p14="http://schemas.microsoft.com/office/powerpoint/2010/main" val="2595135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105</Words>
  <Application>Microsoft Office PowerPoint</Application>
  <PresentationFormat>On-screen Show (4:3)</PresentationFormat>
  <Paragraphs>16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Chicago Cubs</vt:lpstr>
      <vt:lpstr>1903 </vt:lpstr>
      <vt:lpstr>1906-1907</vt:lpstr>
      <vt:lpstr>1908-1914</vt:lpstr>
      <vt:lpstr>1916</vt:lpstr>
      <vt:lpstr>1918</vt:lpstr>
      <vt:lpstr>1919-1926</vt:lpstr>
      <vt:lpstr>1937-1940</vt:lpstr>
      <vt:lpstr>1941-1956</vt:lpstr>
      <vt:lpstr>1957-1978</vt:lpstr>
      <vt:lpstr>1979-today</vt:lpstr>
      <vt:lpstr>History</vt:lpstr>
      <vt:lpstr>My Favorite Logo</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Cotton Bowl</dc:title>
  <dc:creator>student</dc:creator>
  <cp:lastModifiedBy>student</cp:lastModifiedBy>
  <cp:revision>3</cp:revision>
  <dcterms:created xsi:type="dcterms:W3CDTF">2011-10-19T12:39:01Z</dcterms:created>
  <dcterms:modified xsi:type="dcterms:W3CDTF">2011-10-19T13:07:54Z</dcterms:modified>
</cp:coreProperties>
</file>